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65B6D-FC5E-41C0-A31E-DB3A8A19D4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2A78-23B9-4F69-9558-60480BFD2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171325cb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171325cbc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171325cbc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171325cbc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171325cb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171325cb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171325cbc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171325cbc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171325cbc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171325cbc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171325cbc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171325cbc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71325cbc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71325cbc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171325cbc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171325cbc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171325cbc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171325cbc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171325cbc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171325cbc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171325cb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171325cb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171325cbc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171325cbc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171325cbc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171325cbc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4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35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4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0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4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4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8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CCE4AA-0409-4BB8-84AB-B8EEC1605A8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3E0E9-2F1E-46CF-87E3-0D873E1C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42C0-E282-5084-F295-340C9004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7" y="1741337"/>
            <a:ext cx="5448730" cy="2387918"/>
          </a:xfrm>
        </p:spPr>
        <p:txBody>
          <a:bodyPr anchor="b">
            <a:normAutofit/>
          </a:bodyPr>
          <a:lstStyle/>
          <a:p>
            <a:r>
              <a:rPr lang="en-GB" sz="5200" b="1" dirty="0">
                <a:solidFill>
                  <a:schemeClr val="tx2"/>
                </a:solidFill>
              </a:rPr>
              <a:t>Support Vector Machine</a:t>
            </a:r>
            <a:endParaRPr lang="en-US" sz="5200" dirty="0">
              <a:solidFill>
                <a:schemeClr val="tx2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78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67" y="541267"/>
            <a:ext cx="11785600" cy="527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67" y="303734"/>
            <a:ext cx="10707535" cy="6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901" y="328200"/>
            <a:ext cx="8875865" cy="598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01" y="367667"/>
            <a:ext cx="11559364" cy="58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34" y="293468"/>
            <a:ext cx="11512233" cy="6262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035" y="416367"/>
            <a:ext cx="7953399" cy="58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66" y="416367"/>
            <a:ext cx="3545633" cy="377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33" y="667234"/>
            <a:ext cx="11524736" cy="530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18" y="303200"/>
            <a:ext cx="11597167" cy="78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34" y="1088067"/>
            <a:ext cx="6596145" cy="536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827" y="2236234"/>
            <a:ext cx="3317135" cy="33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664" y="2609731"/>
            <a:ext cx="4819933" cy="175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01" y="285135"/>
            <a:ext cx="5995601" cy="444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634" y="1524400"/>
            <a:ext cx="7523335" cy="332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7084" y="4847067"/>
            <a:ext cx="4937833" cy="16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1" y="276434"/>
            <a:ext cx="11076367" cy="630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33" y="304168"/>
            <a:ext cx="7901035" cy="624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21467"/>
            <a:ext cx="11510033" cy="6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7000"/>
          </a:schemeClr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34" y="513867"/>
            <a:ext cx="11321833" cy="542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</Words>
  <Application>Microsoft Office PowerPoint</Application>
  <PresentationFormat>Widescreen</PresentationFormat>
  <Paragraphs>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Support Vector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Abdalrahaman Ahmed</dc:creator>
  <cp:lastModifiedBy>Abdalrahaman Ahmed</cp:lastModifiedBy>
  <cp:revision>2</cp:revision>
  <dcterms:created xsi:type="dcterms:W3CDTF">2025-09-11T18:06:22Z</dcterms:created>
  <dcterms:modified xsi:type="dcterms:W3CDTF">2025-09-11T18:09:35Z</dcterms:modified>
</cp:coreProperties>
</file>